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08"/>
    <p:restoredTop sz="94665"/>
  </p:normalViewPr>
  <p:slideViewPr>
    <p:cSldViewPr snapToGrid="0" snapToObjects="1">
      <p:cViewPr>
        <p:scale>
          <a:sx n="105" d="100"/>
          <a:sy n="105" d="100"/>
        </p:scale>
        <p:origin x="2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12.png>
</file>

<file path=ppt/media/image13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B76CC1-0636-F444-91AA-05E3CED10F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FC623F2-3527-2B4E-A83E-514167C3FF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A39B29E-DCD5-6B4F-A03D-D69BD5B67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3E3A40F-4483-DE41-BE09-961A274B3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DE9767B-D199-1145-8547-3D1E1C33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4512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ABC304-510E-7342-878C-86E50D9D0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5FF2BF1-C568-364B-94AE-280417CE10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FC069C7-B561-0845-B148-0C7690E48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2DFD662-DAE9-CF43-B1A2-F2C87928C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82E49B-A9DD-4747-ACCA-79B604A76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1570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52EAF4D-8FAA-E24B-925E-7DBCBF3B55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90B7614-6F4E-9744-948B-E4933E221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4BAFD3B-4877-274F-B7B9-FBF39E3E4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D93C33-0B47-D644-ADAA-7472C7792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0E9C3-4090-1D43-871A-F4A068BBA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7664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76D4F8-C835-5C48-B4F8-4B7C5C044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94DD12-E881-C749-8726-635450EDE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94CD067-712A-E340-8658-8C016941D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BF4C4E0-4256-2547-AA2A-A438AB8C9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CEEA1CA-7552-B74D-8FCD-44FF8B9AC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9080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F5B805-295E-E246-87B0-93A349D29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9CAB4E9-3478-574C-9BFA-7D6C7F7C0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AC91B9D-CBF0-4F48-AE1A-695225C62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8D91454-5B47-1949-B655-94017EC3E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51CAA57-5123-A147-A799-B8338F344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8070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CD1D3D-B300-524F-8871-246ADA831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07D63F3-3DA1-AE40-B94B-C07E4B2B2C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2BE1304-5644-CE45-AFEC-6388688AA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C0BFA67-399D-374B-88A7-2B00106F4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963B848-236C-7E4D-88C7-AADA4E200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5355E89-911A-FF44-BBAD-447F3088F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8924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9DB005-3BB0-A141-89DA-0F98A678C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658C9F-F580-EC4E-9C8C-21734ED61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0713364-F4FE-8D43-B5E2-48B1E2943F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BA1FD41-1B0E-C94A-8D46-315D8EF20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7C1F3EE-463E-C74B-8010-445E5FD06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A2F889C-86FF-BA48-97D0-F6322B5B3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B8A1128-2DD6-5147-9BFE-588FFA1D6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6BC23F9-1D89-A242-B91C-60B296A9E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4091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766AD3-2019-8541-B430-935061E44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E4D8508-934D-8949-85EB-50709186D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B815485-EED2-584D-B914-8B48CA8E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2E7B22-6BAE-3C49-86D6-B46CF2D4C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1534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1D53FCC-CEAB-6846-8571-C2BBBE9F4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1A7F755E-94C9-6A40-9832-7E119AFDA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E6B53E7-EA2E-BF47-958D-DBE52920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5386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D2D909-D4CF-AF48-8680-70B19091F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153130E-706D-D84C-8821-A9515CF87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423D78A-A7D7-7645-AFC5-EF0432F4C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2307695-6DD8-894D-AD98-E18130274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3F515A1-B942-2E4A-9199-44ADC6A18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24F02E5-9CF2-2A47-8487-63D439D55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7132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F0E7B0-725A-0841-BD6A-9714F5E9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E117A8B-319C-B345-A21B-20E3FBAD2C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B74C4E9-2961-F846-9C51-E4CB4A68E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E5D07EC-7EE9-9749-A2D7-2B14E59FA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9CB6AD5-2818-B149-A988-09629EB1F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6D0DB3D-CF2B-D540-9616-0BA301648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2828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85D4FC9-937D-2E41-A561-111FE99D2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F1B4753-2A73-6743-9BBD-E1A9130D9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3B8C219-2B44-AD4D-A25E-506A800920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04B9A-E333-F240-9FBF-650C3360B651}" type="datetimeFigureOut">
              <a:rPr kumimoji="1" lang="ja-JP" altLang="en-US" smtClean="0"/>
              <a:t>2021/1/25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DF3476D-41FF-D444-B4BF-EAC585CEF2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F505FE-B961-2845-ABC0-8301389D5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4F264-12D7-984C-A76A-1AA514E6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4497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文字が書かれている&#10;&#10;低い精度で自動的に生成された説明">
            <a:extLst>
              <a:ext uri="{FF2B5EF4-FFF2-40B4-BE49-F238E27FC236}">
                <a16:creationId xmlns:a16="http://schemas.microsoft.com/office/drawing/2014/main" id="{E74F09B6-519C-2E46-89AD-EDE09BD5B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0714" y="1751275"/>
            <a:ext cx="1571978" cy="1592132"/>
          </a:xfrm>
          <a:prstGeom prst="rect">
            <a:avLst/>
          </a:prstGeom>
        </p:spPr>
      </p:pic>
      <p:pic>
        <p:nvPicPr>
          <p:cNvPr id="7" name="図 6" descr="グラフィカル ユーザー インターフェイス, テキスト&#10;&#10;自動的に生成された説明">
            <a:extLst>
              <a:ext uri="{FF2B5EF4-FFF2-40B4-BE49-F238E27FC236}">
                <a16:creationId xmlns:a16="http://schemas.microsoft.com/office/drawing/2014/main" id="{1F102AB0-B4ED-294A-8FD0-0469F0C58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1377" y="3610230"/>
            <a:ext cx="3485209" cy="1974044"/>
          </a:xfrm>
          <a:prstGeom prst="rect">
            <a:avLst/>
          </a:prstGeom>
        </p:spPr>
      </p:pic>
      <p:pic>
        <p:nvPicPr>
          <p:cNvPr id="9" name="図 8" descr="ピアノの鍵盤&#10;&#10;中程度の精度で自動的に生成された説明">
            <a:extLst>
              <a:ext uri="{FF2B5EF4-FFF2-40B4-BE49-F238E27FC236}">
                <a16:creationId xmlns:a16="http://schemas.microsoft.com/office/drawing/2014/main" id="{764FAEE0-21EE-914D-8F98-14C5516421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6703" y="3610230"/>
            <a:ext cx="3485210" cy="197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680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F52A056B-4895-FB46-B48D-853F62DEF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169" y="2722879"/>
            <a:ext cx="1734678" cy="309562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7909459C-6CCD-E84C-BF34-3CEAEA9C7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661" y="2722879"/>
            <a:ext cx="1547813" cy="3095625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BC412F70-507A-0F4B-A40A-2D46882F17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607" y="2722879"/>
            <a:ext cx="1745359" cy="3095626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341CB06-A8C0-944C-AFF9-2311E98041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4982" y="4553574"/>
            <a:ext cx="1264930" cy="126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177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正方形&#10;&#10;中程度の精度で自動的に生成された説明">
            <a:extLst>
              <a:ext uri="{FF2B5EF4-FFF2-40B4-BE49-F238E27FC236}">
                <a16:creationId xmlns:a16="http://schemas.microsoft.com/office/drawing/2014/main" id="{4DBE9768-ED4B-624F-98E9-954A331AF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560" y="1402080"/>
            <a:ext cx="1524000" cy="15240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8D17F31E-24AC-F54F-9D15-1595FC891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848" y="3086286"/>
            <a:ext cx="4172712" cy="2708216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1E340067-4CDC-0A4A-B3EC-281CD5179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1647" y="3052758"/>
            <a:ext cx="4282440" cy="274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519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C8F49E6D-7499-584F-8AF8-31A7F5B0A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554" y="1108146"/>
            <a:ext cx="5753102" cy="4641707"/>
          </a:xfrm>
          <a:prstGeom prst="rect">
            <a:avLst/>
          </a:prstGeom>
        </p:spPr>
      </p:pic>
      <p:pic>
        <p:nvPicPr>
          <p:cNvPr id="7" name="図 6" descr="アイコン&#10;&#10;自動的に生成された説明">
            <a:extLst>
              <a:ext uri="{FF2B5EF4-FFF2-40B4-BE49-F238E27FC236}">
                <a16:creationId xmlns:a16="http://schemas.microsoft.com/office/drawing/2014/main" id="{C5C72DE9-9A0B-2C4E-B248-4B296D37B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424" y="3753413"/>
            <a:ext cx="1898130" cy="199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832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29903EF-63D9-3C48-A89F-F6B5BDA0F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146" y="1158240"/>
            <a:ext cx="3598164" cy="479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06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Macintosh PowerPoint</Application>
  <PresentationFormat>ワイド画面</PresentationFormat>
  <Paragraphs>0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Yuki Akizuki</dc:creator>
  <cp:lastModifiedBy>Yuki Akizuki</cp:lastModifiedBy>
  <cp:revision>5</cp:revision>
  <dcterms:created xsi:type="dcterms:W3CDTF">2021-01-24T16:21:32Z</dcterms:created>
  <dcterms:modified xsi:type="dcterms:W3CDTF">2021-01-24T17:01:41Z</dcterms:modified>
</cp:coreProperties>
</file>

<file path=docProps/thumbnail.jpeg>
</file>